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620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0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93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9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3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8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6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61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25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6288A4-68B5-4188-A74E-BE1D67D14BCF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A611172-DA77-4D62-A83A-05C2A0FDD8E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4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07" y="600696"/>
            <a:ext cx="10854567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3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77" y="1978785"/>
            <a:ext cx="9564766" cy="4022725"/>
          </a:xfrm>
        </p:spPr>
      </p:pic>
    </p:spTree>
    <p:extLst>
      <p:ext uri="{BB962C8B-B14F-4D97-AF65-F5344CB8AC3E}">
        <p14:creationId xmlns:p14="http://schemas.microsoft.com/office/powerpoint/2010/main" val="342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9" y="1912524"/>
            <a:ext cx="10246581" cy="4022725"/>
          </a:xfrm>
        </p:spPr>
      </p:pic>
    </p:spTree>
    <p:extLst>
      <p:ext uri="{BB962C8B-B14F-4D97-AF65-F5344CB8AC3E}">
        <p14:creationId xmlns:p14="http://schemas.microsoft.com/office/powerpoint/2010/main" val="566463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86019"/>
            <a:ext cx="10167068" cy="4022725"/>
          </a:xfrm>
        </p:spPr>
      </p:pic>
    </p:spTree>
    <p:extLst>
      <p:ext uri="{BB962C8B-B14F-4D97-AF65-F5344CB8AC3E}">
        <p14:creationId xmlns:p14="http://schemas.microsoft.com/office/powerpoint/2010/main" val="261459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12524"/>
            <a:ext cx="9610477" cy="4022725"/>
          </a:xfrm>
        </p:spPr>
      </p:pic>
    </p:spTree>
    <p:extLst>
      <p:ext uri="{BB962C8B-B14F-4D97-AF65-F5344CB8AC3E}">
        <p14:creationId xmlns:p14="http://schemas.microsoft.com/office/powerpoint/2010/main" val="677797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00" y="1939028"/>
            <a:ext cx="10011943" cy="4022725"/>
          </a:xfrm>
        </p:spPr>
      </p:pic>
    </p:spTree>
    <p:extLst>
      <p:ext uri="{BB962C8B-B14F-4D97-AF65-F5344CB8AC3E}">
        <p14:creationId xmlns:p14="http://schemas.microsoft.com/office/powerpoint/2010/main" val="3709160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202554"/>
            <a:ext cx="9371937" cy="2924142"/>
          </a:xfrm>
        </p:spPr>
      </p:pic>
    </p:spTree>
    <p:extLst>
      <p:ext uri="{BB962C8B-B14F-4D97-AF65-F5344CB8AC3E}">
        <p14:creationId xmlns:p14="http://schemas.microsoft.com/office/powerpoint/2010/main" val="41494412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1</cp:revision>
  <dcterms:created xsi:type="dcterms:W3CDTF">2018-01-03T18:36:18Z</dcterms:created>
  <dcterms:modified xsi:type="dcterms:W3CDTF">2018-01-03T18:39:13Z</dcterms:modified>
</cp:coreProperties>
</file>